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0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  <p:sldMasterId id="2147483674" r:id="rId9"/>
    <p:sldMasterId id="2147483676" r:id="rId10"/>
  </p:sldMasterIdLst>
  <p:notesMasterIdLst>
    <p:notesMasterId r:id="rId30"/>
  </p:notesMasterIdLst>
  <p:sldIdLst>
    <p:sldId id="256" r:id="rId11"/>
    <p:sldId id="257" r:id="rId12"/>
    <p:sldId id="258" r:id="rId13"/>
    <p:sldId id="259" r:id="rId14"/>
    <p:sldId id="260" r:id="rId15"/>
    <p:sldId id="265" r:id="rId16"/>
    <p:sldId id="261" r:id="rId17"/>
    <p:sldId id="262" r:id="rId18"/>
    <p:sldId id="264" r:id="rId19"/>
    <p:sldId id="263" r:id="rId20"/>
    <p:sldId id="266" r:id="rId21"/>
    <p:sldId id="267" r:id="rId22"/>
    <p:sldId id="269" r:id="rId23"/>
    <p:sldId id="270" r:id="rId24"/>
    <p:sldId id="271" r:id="rId25"/>
    <p:sldId id="272" r:id="rId26"/>
    <p:sldId id="273" r:id="rId27"/>
    <p:sldId id="274" r:id="rId28"/>
    <p:sldId id="268" r:id="rId29"/>
  </p:sldIdLst>
  <p:sldSz cx="12192000" cy="6858000"/>
  <p:notesSz cx="6797675" cy="9874250"/>
  <p:embeddedFontLst>
    <p:embeddedFont>
      <p:font typeface="Bahnschrift" panose="020B0502040204020203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Tw Cen MT" panose="020B0602020104020603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pue3TM9X7HEGRQYXa40MEIj7u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9.fntdata"/><Relationship Id="rId21" Type="http://schemas.openxmlformats.org/officeDocument/2006/relationships/slide" Target="slides/slide11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0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font" Target="fonts/font6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2" y="1233487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1" name="Google Shape;361;p1:notes"/>
          <p:cNvSpPr txBox="1">
            <a:spLocks noGrp="1"/>
          </p:cNvSpPr>
          <p:nvPr>
            <p:ph type="body" idx="1"/>
          </p:nvPr>
        </p:nvSpPr>
        <p:spPr>
          <a:xfrm>
            <a:off x="679450" y="4751387"/>
            <a:ext cx="5438775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:notes"/>
          <p:cNvSpPr txBox="1"/>
          <p:nvPr/>
        </p:nvSpPr>
        <p:spPr>
          <a:xfrm>
            <a:off x="3849687" y="9378950"/>
            <a:ext cx="294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256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96" name="Google Shape;196;p38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48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25" name="Google Shape;325;p48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27" name="Google Shape;327;p48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28" name="Google Shape;328;p48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29" name="Google Shape;329;p48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30" name="Google Shape;330;p48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331" name="Google Shape;331;p48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1" name="Google Shape;11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 rot="5400000">
            <a:off x="10090150" y="1792287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 rot="5400000">
            <a:off x="8960643" y="3226593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10350500" y="292100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37" name="Google Shape;337;p4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 rot="5100000">
              <a:off x="6293383" y="4577532"/>
              <a:ext cx="3300935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414338" y="402504"/>
              <a:ext cx="65119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9"/>
            <p:cNvSpPr/>
            <p:nvPr/>
          </p:nvSpPr>
          <p:spPr>
            <a:xfrm rot="5400000">
              <a:off x="4448488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Google Shape;351;p4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3" name="Google Shape;143;p3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52" name="Google Shape;152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5713413" y="402504"/>
              <a:ext cx="6054725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5"/>
            <p:cNvSpPr/>
            <p:nvPr/>
          </p:nvSpPr>
          <p:spPr>
            <a:xfrm rot="-5700000">
              <a:off x="3140606" y="1825959"/>
              <a:ext cx="3299348" cy="43973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5"/>
            <p:cNvSpPr/>
            <p:nvPr/>
          </p:nvSpPr>
          <p:spPr>
            <a:xfrm rot="-5400000">
              <a:off x="2229163" y="2802490"/>
              <a:ext cx="6054098" cy="1254125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177" name="Google Shape;177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6172200" y="402504"/>
              <a:ext cx="5595938" cy="60540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 rot="-5400000">
              <a:off x="3295170" y="2801697"/>
              <a:ext cx="6054098" cy="1255712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 rot="-5700000">
              <a:off x="4203437" y="1825165"/>
              <a:ext cx="3299348" cy="44132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9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02" name="Google Shape;202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9"/>
            <p:cNvSpPr/>
            <p:nvPr/>
          </p:nvSpPr>
          <p:spPr>
            <a:xfrm rot="-600000">
              <a:off x="8491538" y="2714271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455613" y="2801598"/>
              <a:ext cx="11277600" cy="3602608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1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25" name="Google Shape;225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1"/>
            <p:cNvSpPr/>
            <p:nvPr/>
          </p:nvSpPr>
          <p:spPr>
            <a:xfrm rot="-600000">
              <a:off x="8491538" y="4184529"/>
              <a:ext cx="3298825" cy="441395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41"/>
          <p:cNvSpPr txBox="1"/>
          <p:nvPr/>
        </p:nvSpPr>
        <p:spPr>
          <a:xfrm>
            <a:off x="9718675" y="2632075"/>
            <a:ext cx="803275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235" name="Google Shape;235;p41"/>
          <p:cNvSpPr txBox="1"/>
          <p:nvPr/>
        </p:nvSpPr>
        <p:spPr>
          <a:xfrm>
            <a:off x="898525" y="590550"/>
            <a:ext cx="801687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 b="0" i="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3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51" name="Google Shape;251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3"/>
            <p:cNvSpPr/>
            <p:nvPr/>
          </p:nvSpPr>
          <p:spPr>
            <a:xfrm rot="-600000">
              <a:off x="8491538" y="4194055"/>
              <a:ext cx="3298825" cy="439808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3"/>
            <p:cNvSpPr/>
            <p:nvPr/>
          </p:nvSpPr>
          <p:spPr>
            <a:xfrm>
              <a:off x="455613" y="4241688"/>
              <a:ext cx="11277600" cy="233717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3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5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274" name="Google Shape;274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5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45"/>
          <p:cNvCxnSpPr/>
          <p:nvPr/>
        </p:nvCxnSpPr>
        <p:spPr>
          <a:xfrm>
            <a:off x="4403725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78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5" name="Google Shape;285;p45"/>
          <p:cNvCxnSpPr/>
          <p:nvPr/>
        </p:nvCxnSpPr>
        <p:spPr>
          <a:xfrm>
            <a:off x="7772400" y="2570162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4078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47"/>
          <p:cNvGrpSpPr/>
          <p:nvPr/>
        </p:nvGrpSpPr>
        <p:grpSpPr>
          <a:xfrm>
            <a:off x="0" y="-1587"/>
            <a:ext cx="12192000" cy="6865937"/>
            <a:chOff x="0" y="-2373"/>
            <a:chExt cx="12192000" cy="6867027"/>
          </a:xfrm>
        </p:grpSpPr>
        <p:sp>
          <p:nvSpPr>
            <p:cNvPr id="304" name="Google Shape;304;p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 rot="-600000">
              <a:off x="8491538" y="1798139"/>
              <a:ext cx="3298825" cy="439807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1960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458788" y="1866411"/>
              <a:ext cx="11277600" cy="4534619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0" y="804"/>
              <a:ext cx="12192000" cy="6857499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5400" dir="540000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47"/>
          <p:cNvCxnSpPr/>
          <p:nvPr/>
        </p:nvCxnSpPr>
        <p:spPr>
          <a:xfrm>
            <a:off x="4387850" y="2603500"/>
            <a:ext cx="0" cy="35179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607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7802562" y="2603500"/>
            <a:ext cx="0" cy="3492500"/>
          </a:xfrm>
          <a:prstGeom prst="straightConnector1">
            <a:avLst/>
          </a:prstGeom>
          <a:noFill/>
          <a:ln w="12700" cap="rnd" cmpd="sng">
            <a:solidFill>
              <a:schemeClr val="accent1">
                <a:alpha val="39607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1155700" y="973137"/>
            <a:ext cx="876141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7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911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►"/>
              <a:defRPr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dt" idx="10"/>
          </p:nvPr>
        </p:nvSpPr>
        <p:spPr>
          <a:xfrm>
            <a:off x="10650537" y="6394450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ftr" idx="11"/>
          </p:nvPr>
        </p:nvSpPr>
        <p:spPr>
          <a:xfrm>
            <a:off x="528637" y="6391275"/>
            <a:ext cx="38592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sldNum" idx="12"/>
          </p:nvPr>
        </p:nvSpPr>
        <p:spPr>
          <a:xfrm>
            <a:off x="10352087" y="295275"/>
            <a:ext cx="838200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"/>
          <p:cNvSpPr txBox="1">
            <a:spLocks noGrp="1"/>
          </p:cNvSpPr>
          <p:nvPr>
            <p:ph type="ctrTitle"/>
          </p:nvPr>
        </p:nvSpPr>
        <p:spPr>
          <a:xfrm>
            <a:off x="4571999" y="1891505"/>
            <a:ext cx="6901963" cy="11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dirty="0"/>
              <a:t>Food Ordering </a:t>
            </a:r>
            <a:br>
              <a:rPr lang="en-US" sz="3600" dirty="0"/>
            </a:br>
            <a:r>
              <a:rPr lang="en-US" sz="3600" dirty="0"/>
              <a:t>     Web Application</a:t>
            </a:r>
            <a:endParaRPr dirty="0"/>
          </a:p>
        </p:txBody>
      </p:sp>
      <p:sp>
        <p:nvSpPr>
          <p:cNvPr id="365" name="Google Shape;365;p1"/>
          <p:cNvSpPr txBox="1">
            <a:spLocks noGrp="1"/>
          </p:cNvSpPr>
          <p:nvPr>
            <p:ph type="subTitle" idx="1"/>
          </p:nvPr>
        </p:nvSpPr>
        <p:spPr>
          <a:xfrm>
            <a:off x="5715000" y="3246435"/>
            <a:ext cx="6224953" cy="134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1CR20CS078    HARSHIL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1CR20CS206    TRIGUNESH RAI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1800" b="0" i="0" u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800" b="0" i="0" u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</p:txBody>
      </p:sp>
      <p:pic>
        <p:nvPicPr>
          <p:cNvPr id="366" name="Google Shape;366;p1" descr="C:\Users\Mahesh Kumar Jha\Downloads\CMRIT NEW LOGO-01.png"/>
          <p:cNvPicPr preferRelativeResize="0"/>
          <p:nvPr/>
        </p:nvPicPr>
        <p:blipFill rotWithShape="1">
          <a:blip r:embed="rId3">
            <a:alphaModFix/>
          </a:blip>
          <a:srcRect l="8503" t="4687" r="7038"/>
          <a:stretch/>
        </p:blipFill>
        <p:spPr>
          <a:xfrm>
            <a:off x="1354137" y="1791676"/>
            <a:ext cx="41973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"/>
          <p:cNvSpPr txBox="1"/>
          <p:nvPr/>
        </p:nvSpPr>
        <p:spPr>
          <a:xfrm>
            <a:off x="908050" y="4739481"/>
            <a:ext cx="5287962" cy="155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"/>
          <p:cNvSpPr txBox="1"/>
          <p:nvPr/>
        </p:nvSpPr>
        <p:spPr>
          <a:xfrm>
            <a:off x="3513137" y="5973762"/>
            <a:ext cx="51212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1800" b="0" i="0" u="none">
                <a:solidFill>
                  <a:srgbClr val="CDE585"/>
                </a:solidFill>
                <a:latin typeface="arial"/>
                <a:ea typeface="arial"/>
                <a:cs typeface="arial"/>
                <a:sym typeface="arial"/>
              </a:rPr>
              <a:t>Department of Computer Science &amp; Engineering</a:t>
            </a:r>
            <a:endParaRPr/>
          </a:p>
        </p:txBody>
      </p:sp>
      <p:sp>
        <p:nvSpPr>
          <p:cNvPr id="369" name="Google Shape;369;p1"/>
          <p:cNvSpPr txBox="1"/>
          <p:nvPr/>
        </p:nvSpPr>
        <p:spPr>
          <a:xfrm>
            <a:off x="468312" y="463550"/>
            <a:ext cx="3148012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18CSP83</a:t>
            </a:r>
            <a:endParaRPr/>
          </a:p>
        </p:txBody>
      </p:sp>
      <p:sp>
        <p:nvSpPr>
          <p:cNvPr id="370" name="Google Shape;370;p1"/>
          <p:cNvSpPr txBox="1"/>
          <p:nvPr/>
        </p:nvSpPr>
        <p:spPr>
          <a:xfrm>
            <a:off x="4264025" y="465137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 - </a:t>
            </a:r>
            <a:r>
              <a:rPr lang="en-US" sz="36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dirty="0"/>
          </a:p>
        </p:txBody>
      </p:sp>
      <p:sp>
        <p:nvSpPr>
          <p:cNvPr id="371" name="Google Shape;371;p1"/>
          <p:cNvSpPr txBox="1"/>
          <p:nvPr/>
        </p:nvSpPr>
        <p:spPr>
          <a:xfrm>
            <a:off x="8647112" y="781050"/>
            <a:ext cx="3149600" cy="88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en-US" sz="24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 : </a:t>
            </a:r>
            <a:r>
              <a:rPr lang="en-US" sz="2400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r>
            <a:r>
              <a:rPr lang="en-US" sz="2400" b="0" i="0" u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/07/22</a:t>
            </a:r>
            <a:endParaRPr dirty="0"/>
          </a:p>
        </p:txBody>
      </p:sp>
      <p:sp>
        <p:nvSpPr>
          <p:cNvPr id="372" name="Google Shape;372;p1"/>
          <p:cNvSpPr txBox="1"/>
          <p:nvPr/>
        </p:nvSpPr>
        <p:spPr>
          <a:xfrm>
            <a:off x="6096000" y="4591050"/>
            <a:ext cx="4945062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800" b="1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Under the guidance of:</a:t>
            </a:r>
            <a:endParaRPr lang="en-US" sz="28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Prof. Shyamashree Gosh</a:t>
            </a:r>
            <a:endParaRPr lang="en-US" sz="2400" dirty="0">
              <a:solidFill>
                <a:schemeClr val="accen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E585"/>
              </a:buClr>
              <a:buSzPts val="1800"/>
              <a:buFont typeface="arial"/>
              <a:buNone/>
            </a:pPr>
            <a:r>
              <a:rPr lang="en-US" sz="2400" b="0" i="1" u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Assistant Professor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D443E-9E86-2C2F-6D27-154E08CAA198}"/>
              </a:ext>
            </a:extLst>
          </p:cNvPr>
          <p:cNvSpPr txBox="1"/>
          <p:nvPr/>
        </p:nvSpPr>
        <p:spPr>
          <a:xfrm>
            <a:off x="489284" y="931494"/>
            <a:ext cx="112134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u="sng" kern="12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+mn-ea"/>
                <a:cs typeface="+mn-cs"/>
              </a:rPr>
              <a:t>OUTPUT</a:t>
            </a:r>
            <a:endParaRPr kumimoji="0" lang="en-US" sz="3200" b="1" i="0" u="sng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1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1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Website Design and Layout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53612C9F-61D0-4141-EDEB-7FD13B43C963}"/>
              </a:ext>
            </a:extLst>
          </p:cNvPr>
          <p:cNvSpPr/>
          <p:nvPr/>
        </p:nvSpPr>
        <p:spPr>
          <a:xfrm flipH="1" flipV="1">
            <a:off x="5338689" y="4334609"/>
            <a:ext cx="1167619" cy="9056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EDD392-AB67-8DD5-6235-1F2222FD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5" y="439616"/>
            <a:ext cx="11227778" cy="59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4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95705-C13A-EF6F-3FB8-C87B249B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351692"/>
            <a:ext cx="11280530" cy="60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0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2A9CB-77AE-4AD1-EBBE-C01A0E88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474784"/>
            <a:ext cx="11227778" cy="58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41B639-97F8-EB32-8D38-B8E86F2C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465992"/>
            <a:ext cx="11227778" cy="58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4C2CB-5849-3E28-E343-35700310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" y="483577"/>
            <a:ext cx="11227777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6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A3E355-50AA-F6A1-D371-2D123D5B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" y="474784"/>
            <a:ext cx="11271740" cy="58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C3B9E-3BE4-AD96-567D-0BEAD3D6A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448408"/>
            <a:ext cx="11236569" cy="59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3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FB00E-7310-703D-40C1-D5CB6A35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2" y="465992"/>
            <a:ext cx="11262947" cy="59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876D45CB-9092-01C2-32E3-D0D9C2A54782}"/>
              </a:ext>
            </a:extLst>
          </p:cNvPr>
          <p:cNvSpPr/>
          <p:nvPr/>
        </p:nvSpPr>
        <p:spPr>
          <a:xfrm rot="20398958">
            <a:off x="2486527" y="2156631"/>
            <a:ext cx="7218946" cy="2544731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75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E6D1-D2A2-AE5D-895A-325CC7333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662440"/>
            <a:ext cx="8825658" cy="18655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Food Ordering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EBF68-EA34-65C4-8763-292BEBA8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8724" y="987896"/>
            <a:ext cx="8825658" cy="861420"/>
          </a:xfrm>
        </p:spPr>
        <p:txBody>
          <a:bodyPr/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					</a:t>
            </a:r>
            <a:r>
              <a:rPr lang="en-US" sz="4400" b="1" u="sng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TITLE</a:t>
            </a:r>
            <a:endParaRPr lang="en-IN" sz="4400" b="1" u="sng" dirty="0">
              <a:solidFill>
                <a:schemeClr val="bg1">
                  <a:lumMod val="85000"/>
                </a:schemeClr>
              </a:solidFill>
              <a:latin typeface="Bahnschrif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4748-88D2-7011-75F9-A143ABED3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648" y="2460218"/>
            <a:ext cx="8825658" cy="244589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Developing a food ordering website using HTML, CSS &amp;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762D2-A6B5-C3B2-024D-4AC21C25B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594" y="996688"/>
            <a:ext cx="8825658" cy="861420"/>
          </a:xfrm>
        </p:spPr>
        <p:txBody>
          <a:bodyPr/>
          <a:lstStyle/>
          <a:p>
            <a:pPr algn="ctr"/>
            <a:r>
              <a:rPr lang="en-IN" sz="3600" b="1" u="sng" dirty="0">
                <a:solidFill>
                  <a:schemeClr val="bg1">
                    <a:lumMod val="85000"/>
                  </a:schemeClr>
                </a:solidFill>
                <a:latin typeface="Bahnschrift" panose="020B0502040204020203" pitchFamily="34" charset="0"/>
              </a:rPr>
              <a:t>PROBLEM STATEMENT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6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B3A3A3-DDCF-ABE7-DFCA-1E7FFFCC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087" y="697748"/>
            <a:ext cx="8825658" cy="861420"/>
          </a:xfrm>
        </p:spPr>
        <p:txBody>
          <a:bodyPr/>
          <a:lstStyle/>
          <a:p>
            <a:pPr algn="ctr"/>
            <a:r>
              <a:rPr lang="en-IN" sz="4000" b="1" i="1" u="sng" dirty="0">
                <a:solidFill>
                  <a:schemeClr val="bg1">
                    <a:lumMod val="85000"/>
                  </a:schemeClr>
                </a:solidFill>
              </a:rPr>
              <a:t>DETAILED REQUIREMENTS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4D80E-19CD-AB5A-23BF-E9DA53DB7C79}"/>
              </a:ext>
            </a:extLst>
          </p:cNvPr>
          <p:cNvSpPr txBox="1"/>
          <p:nvPr/>
        </p:nvSpPr>
        <p:spPr>
          <a:xfrm>
            <a:off x="1424355" y="2242437"/>
            <a:ext cx="9055614" cy="332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 w="0"/>
                <a:solidFill>
                  <a:schemeClr val="bg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HTML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schemeClr val="bg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HTML 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stands for Hyper Text Markup Language.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IT is the code that is used to structure a web page and its content.</a:t>
            </a:r>
          </a:p>
        </p:txBody>
      </p:sp>
    </p:spTree>
    <p:extLst>
      <p:ext uri="{BB962C8B-B14F-4D97-AF65-F5344CB8AC3E}">
        <p14:creationId xmlns:p14="http://schemas.microsoft.com/office/powerpoint/2010/main" val="110761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9E813E-D5C5-3229-B481-EFCDF253B660}"/>
              </a:ext>
            </a:extLst>
          </p:cNvPr>
          <p:cNvSpPr txBox="1"/>
          <p:nvPr/>
        </p:nvSpPr>
        <p:spPr>
          <a:xfrm>
            <a:off x="1202078" y="764024"/>
            <a:ext cx="9031705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CSS</a:t>
            </a:r>
            <a:endParaRPr kumimoji="0" lang="en-US" sz="4000" b="1" i="0" u="none" strike="noStrike" kern="1200" cap="none" spc="0" normalizeH="0" baseline="0" noProof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Cascading Style Sheets is a style sheet language used for describing the presentation of a document written in a markup language such as HTML or XML.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0" i="1" dirty="0"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342900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CSS is a cornerstone technology of the World Wide Web, alongside HTML and JavaScript.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0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EA212-FC98-3E13-AB88-1A6F36E161E3}"/>
              </a:ext>
            </a:extLst>
          </p:cNvPr>
          <p:cNvSpPr txBox="1"/>
          <p:nvPr/>
        </p:nvSpPr>
        <p:spPr>
          <a:xfrm>
            <a:off x="1160585" y="1371601"/>
            <a:ext cx="9864969" cy="357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JAVASCRIPT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JavaScript is a dynamic computer programming language.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Its implementations allow client-side script to interact with the user and make dynamic pages.</a:t>
            </a:r>
          </a:p>
        </p:txBody>
      </p:sp>
    </p:spTree>
    <p:extLst>
      <p:ext uri="{BB962C8B-B14F-4D97-AF65-F5344CB8AC3E}">
        <p14:creationId xmlns:p14="http://schemas.microsoft.com/office/powerpoint/2010/main" val="27026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BCEE9-7F86-099C-FF5B-93A32374EABD}"/>
              </a:ext>
            </a:extLst>
          </p:cNvPr>
          <p:cNvSpPr txBox="1"/>
          <p:nvPr/>
        </p:nvSpPr>
        <p:spPr>
          <a:xfrm>
            <a:off x="855785" y="997565"/>
            <a:ext cx="1048043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SOFTWARE TOOLS USED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VS CODE(v1.68)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HTML5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CSS3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JAVASCRIPT</a:t>
            </a:r>
          </a:p>
          <a:p>
            <a:pPr marL="342900" lvl="2" indent="-3429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W3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School for some information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21C813-BBA4-22FD-1628-4BABC640F41D}"/>
              </a:ext>
            </a:extLst>
          </p:cNvPr>
          <p:cNvSpPr txBox="1"/>
          <p:nvPr/>
        </p:nvSpPr>
        <p:spPr>
          <a:xfrm>
            <a:off x="489284" y="498356"/>
            <a:ext cx="11213432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PROPOSED SOLUTION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34770">
                  <a:lumMod val="40000"/>
                  <a:lumOff val="6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First, we need to build a home page for the website.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In that homepage, there will a navigation bar, some details about website and some categories of groceries.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After that we are supposed to build separate webpages for each of the categories.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Then we will link each product selected by the user to the cart page.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Tw Cen MT" panose="020B0602020104020603"/>
                <a:ea typeface="+mn-ea"/>
                <a:cs typeface="+mn-cs"/>
              </a:rPr>
              <a:t>At last, We will show a page displaying that customer has successfully placed the order.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30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BF932-5B35-C153-C9BA-C47EEAC684D8}"/>
              </a:ext>
            </a:extLst>
          </p:cNvPr>
          <p:cNvSpPr txBox="1"/>
          <p:nvPr/>
        </p:nvSpPr>
        <p:spPr>
          <a:xfrm>
            <a:off x="668214" y="738554"/>
            <a:ext cx="1084970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TOTAL MAN HOUR &amp; WORKS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</a:t>
            </a: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15</a:t>
            </a:r>
            <a:r>
              <a:rPr lang="en-US" sz="2800" kern="1200" baseline="300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th 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JUNE - 3</a:t>
            </a:r>
            <a:r>
              <a:rPr lang="en-US" sz="2800" kern="1200" baseline="300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rd</a:t>
            </a: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 JULY : 4 hours (till review 1)</a:t>
            </a:r>
          </a:p>
          <a:p>
            <a:pPr marL="457200" marR="0" lvl="0" indent="-45720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Started making front page Layout.</a:t>
            </a:r>
          </a:p>
          <a:p>
            <a:pPr marL="457200" indent="-457200" defTabSz="457200">
              <a:lnSpc>
                <a:spcPct val="150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JULY – 2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  AUGUST : 7 hours (till review 2)</a:t>
            </a:r>
            <a:endParaRPr lang="en-US" sz="2800" kern="1200" dirty="0">
              <a:solidFill>
                <a:schemeClr val="accent1"/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marL="457200" indent="-457200" defTabSz="4572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Making the website interactive.</a:t>
            </a:r>
          </a:p>
          <a:p>
            <a:pPr marL="457200" indent="-457200" defTabSz="457200">
              <a:lnSpc>
                <a:spcPct val="150000"/>
              </a:lnSpc>
              <a:buClrTx/>
              <a:buFont typeface="Wingdings" panose="05000000000000000000" pitchFamily="2" charset="2"/>
              <a:buChar char="Ø"/>
              <a:defRPr/>
            </a:pPr>
            <a:r>
              <a:rPr lang="en-US" sz="2800" kern="1200" dirty="0">
                <a:solidFill>
                  <a:schemeClr val="accent1"/>
                </a:solidFill>
                <a:latin typeface="Verdana" panose="020B0604030504040204" pitchFamily="34" charset="0"/>
                <a:ea typeface="+mn-ea"/>
                <a:cs typeface="+mn-cs"/>
              </a:rPr>
              <a:t>Completed front page Layout.</a:t>
            </a:r>
          </a:p>
          <a:p>
            <a:pPr marL="457200" indent="-457200" defTabSz="457200">
              <a:buClrTx/>
              <a:buFont typeface="Wingdings" panose="05000000000000000000" pitchFamily="2" charset="2"/>
              <a:buChar char="Ø"/>
              <a:defRPr/>
            </a:pPr>
            <a:endParaRPr lang="en-US" sz="2800" kern="1200" dirty="0">
              <a:solidFill>
                <a:schemeClr val="accent3">
                  <a:lumMod val="40000"/>
                  <a:lumOff val="60000"/>
                </a:schemeClr>
              </a:solidFill>
              <a:latin typeface="Verdana" panose="020B0604030504040204" pitchFamily="34" charset="0"/>
              <a:ea typeface="+mn-ea"/>
              <a:cs typeface="+mn-cs"/>
            </a:endParaRPr>
          </a:p>
          <a:p>
            <a:pPr defTabSz="457200">
              <a:buClrTx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457200" marR="0" lvl="0" indent="-45720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55977"/>
      </p:ext>
    </p:extLst>
  </p:cSld>
  <p:clrMapOvr>
    <a:masterClrMapping/>
  </p:clrMapOvr>
</p:sld>
</file>

<file path=ppt/theme/theme1.xml><?xml version="1.0" encoding="utf-8"?>
<a:theme xmlns:a="http://schemas.openxmlformats.org/drawingml/2006/main" name="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311</Words>
  <Application>Microsoft Office PowerPoint</Application>
  <PresentationFormat>Widescreen</PresentationFormat>
  <Paragraphs>67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Arial</vt:lpstr>
      <vt:lpstr>Verdana</vt:lpstr>
      <vt:lpstr>Arial</vt:lpstr>
      <vt:lpstr>Wingdings</vt:lpstr>
      <vt:lpstr>Bahnschrift</vt:lpstr>
      <vt:lpstr>Tw Cen MT</vt:lpstr>
      <vt:lpstr>Century Gothic</vt:lpstr>
      <vt:lpstr>Calibri</vt:lpstr>
      <vt:lpstr>Noto Sans Symbols</vt:lpstr>
      <vt:lpstr>1_Ion Boardroom</vt:lpstr>
      <vt:lpstr>3_Ion Boardroom</vt:lpstr>
      <vt:lpstr>4_Ion Boardroom</vt:lpstr>
      <vt:lpstr>5_Ion Boardroom</vt:lpstr>
      <vt:lpstr>7_Ion Boardroom</vt:lpstr>
      <vt:lpstr>8_Ion Boardroom</vt:lpstr>
      <vt:lpstr>9_Ion Boardroom</vt:lpstr>
      <vt:lpstr>10_Ion Boardroom</vt:lpstr>
      <vt:lpstr>11_Ion Boardroom</vt:lpstr>
      <vt:lpstr>12_Ion Boardroom</vt:lpstr>
      <vt:lpstr>Food Ordering       Web Application</vt:lpstr>
      <vt:lpstr>Food Ordering Web Application</vt:lpstr>
      <vt:lpstr>Developing a food ordering website using HTML, CSS &amp;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Windows User</dc:creator>
  <cp:lastModifiedBy>Harshil Raj</cp:lastModifiedBy>
  <cp:revision>4</cp:revision>
  <dcterms:created xsi:type="dcterms:W3CDTF">2017-08-03T09:47:51Z</dcterms:created>
  <dcterms:modified xsi:type="dcterms:W3CDTF">2022-08-12T18:19:51Z</dcterms:modified>
</cp:coreProperties>
</file>